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260" r:id="rId3"/>
    <p:sldId id="290" r:id="rId4"/>
    <p:sldId id="261" r:id="rId5"/>
    <p:sldId id="259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3" r:id="rId14"/>
    <p:sldId id="275" r:id="rId15"/>
    <p:sldId id="278" r:id="rId16"/>
    <p:sldId id="274" r:id="rId17"/>
    <p:sldId id="279" r:id="rId18"/>
    <p:sldId id="280" r:id="rId19"/>
    <p:sldId id="284" r:id="rId20"/>
    <p:sldId id="277" r:id="rId21"/>
    <p:sldId id="281" r:id="rId22"/>
    <p:sldId id="288" r:id="rId23"/>
    <p:sldId id="286" r:id="rId24"/>
    <p:sldId id="291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287" autoAdjust="0"/>
  </p:normalViewPr>
  <p:slideViewPr>
    <p:cSldViewPr>
      <p:cViewPr varScale="1">
        <p:scale>
          <a:sx n="53" d="100"/>
          <a:sy n="53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C2EE-A07E-49DE-AE09-5D5958CFB75F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8FFB0-FA1F-48D8-A9CC-CCC84CAFF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16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>
            <a:spLocks noChangeArrowheads="1"/>
          </p:cNvSpPr>
          <p:nvPr/>
        </p:nvSpPr>
        <p:spPr bwMode="auto">
          <a:xfrm>
            <a:off x="1188685" y="175737"/>
            <a:ext cx="6771018" cy="1827193"/>
          </a:xfrm>
          <a:prstGeom prst="cloudCallout">
            <a:avLst>
              <a:gd name="adj1" fmla="val -33519"/>
              <a:gd name="adj2" fmla="val 7164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праздник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-953275">
            <a:off x="993671" y="3378729"/>
            <a:ext cx="7415497" cy="2248899"/>
          </a:xfrm>
          <a:prstGeom prst="rect">
            <a:avLst/>
          </a:prstGeom>
          <a:solidFill>
            <a:schemeClr val="bg1"/>
          </a:solidFill>
          <a:ln w="57150" cap="sq" cmpd="thinThick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6000" b="1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5400" b="1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15" name="4-конечная звезда 14"/>
          <p:cNvSpPr/>
          <p:nvPr/>
        </p:nvSpPr>
        <p:spPr>
          <a:xfrm>
            <a:off x="5587995" y="2356488"/>
            <a:ext cx="928694" cy="785818"/>
          </a:xfrm>
          <a:prstGeom prst="star4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4-конечная звезда 14"/>
          <p:cNvSpPr/>
          <p:nvPr/>
        </p:nvSpPr>
        <p:spPr>
          <a:xfrm>
            <a:off x="7031009" y="5508633"/>
            <a:ext cx="928694" cy="785819"/>
          </a:xfrm>
          <a:prstGeom prst="star4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4-конечная звезда 14"/>
          <p:cNvSpPr/>
          <p:nvPr/>
        </p:nvSpPr>
        <p:spPr>
          <a:xfrm>
            <a:off x="477809" y="5137740"/>
            <a:ext cx="928694" cy="756199"/>
          </a:xfrm>
          <a:prstGeom prst="star4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 rot="-935629">
            <a:off x="910675" y="2875270"/>
            <a:ext cx="7380143" cy="24712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6000" b="1" kern="10" dirty="0" smtClean="0">
              <a:ln w="127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33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60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FF505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гости к  волшебному </a:t>
            </a:r>
            <a:endParaRPr lang="ru-RU" sz="60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33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60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FF505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колобку!</a:t>
            </a:r>
            <a:endParaRPr lang="ru-RU" sz="60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33"/>
                  </a:gs>
                  <a:gs pos="100000">
                    <a:srgbClr val="FF505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9" name="Picture 2" descr="C:\Users\МОУ Чупинская СОШ\Desktop\внеклассное по русскому\47933860_kolob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087562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575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914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 – ры – ры, кусают комары.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P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 – ал – ал, кто в пути устал?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Desktop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1" cy="6500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Шли, шли, шли, к Колобку пришли.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h5.ggpht.com/-P6Ch4q2sbdA/TVN7IzTUWUI/AAAAAAAAFHM/y5omjRjY7RM/s9000/cartoon+town+si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C:\Users\HP\Desktop\img3.jpg"/>
          <p:cNvPicPr>
            <a:picLocks noChangeAspect="1" noChangeArrowheads="1"/>
          </p:cNvPicPr>
          <p:nvPr/>
        </p:nvPicPr>
        <p:blipFill>
          <a:blip r:embed="rId3"/>
          <a:srcRect l="13619" t="40189" r="11402" b="6052"/>
          <a:stretch>
            <a:fillRect/>
          </a:stretch>
        </p:blipFill>
        <p:spPr bwMode="auto">
          <a:xfrm>
            <a:off x="1571604" y="2786058"/>
            <a:ext cx="7572396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008"/>
            <a:ext cx="1857388" cy="2071678"/>
          </a:xfrm>
          <a:prstGeom prst="rect">
            <a:avLst/>
          </a:prstGeom>
        </p:spPr>
      </p:pic>
      <p:pic>
        <p:nvPicPr>
          <p:cNvPr id="6" name="Picture 2" descr="C:\Users\МОУ Чупинская СОШ\Desktop\внеклассное по русскому\47933860_kolob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857884" y="1925542"/>
            <a:ext cx="801678" cy="7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P\Desktop\089c9aeacb6331a0fabd99ad42f6f8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HP\Desktop\089c9aeacb6331a0fabd99ad42f6f8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9149" cy="6858000"/>
          </a:xfrm>
          <a:prstGeom prst="rect">
            <a:avLst/>
          </a:prstGeom>
          <a:noFill/>
        </p:spPr>
      </p:pic>
      <p:pic>
        <p:nvPicPr>
          <p:cNvPr id="40964" name="Picture 4" descr="C:\Users\HP\Desktop\bf6269c6191d6db8d05a9d9535cb61d6 - коп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214686"/>
            <a:ext cx="2509577" cy="2390781"/>
          </a:xfrm>
          <a:prstGeom prst="rect">
            <a:avLst/>
          </a:prstGeom>
          <a:noFill/>
        </p:spPr>
      </p:pic>
      <p:pic>
        <p:nvPicPr>
          <p:cNvPr id="40965" name="Picture 5" descr="C:\Users\HP\Desktop\bf6269c6191d6db8d05a9d9535cb61d6 - копия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14752"/>
            <a:ext cx="3080309" cy="2286015"/>
          </a:xfrm>
          <a:prstGeom prst="rect">
            <a:avLst/>
          </a:prstGeom>
          <a:noFill/>
        </p:spPr>
      </p:pic>
      <p:pic>
        <p:nvPicPr>
          <p:cNvPr id="40967" name="Picture 7" descr="C:\Users\HP\Desktop\свек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143248"/>
            <a:ext cx="2357454" cy="3246064"/>
          </a:xfrm>
          <a:prstGeom prst="rect">
            <a:avLst/>
          </a:prstGeom>
          <a:noFill/>
        </p:spPr>
      </p:pic>
      <p:pic>
        <p:nvPicPr>
          <p:cNvPr id="40968" name="Picture 8" descr="C:\Users\HP\Desktop\Radish-14.jpg"/>
          <p:cNvPicPr>
            <a:picLocks noChangeAspect="1" noChangeArrowheads="1"/>
          </p:cNvPicPr>
          <p:nvPr/>
        </p:nvPicPr>
        <p:blipFill>
          <a:blip r:embed="rId6" cstate="print"/>
          <a:srcRect l="9413" t="14785" r="5731" b="18080"/>
          <a:stretch>
            <a:fillRect/>
          </a:stretch>
        </p:blipFill>
        <p:spPr bwMode="auto">
          <a:xfrm rot="19643484">
            <a:off x="5628337" y="1073421"/>
            <a:ext cx="3143272" cy="1658261"/>
          </a:xfrm>
          <a:prstGeom prst="rect">
            <a:avLst/>
          </a:prstGeom>
          <a:noFill/>
        </p:spPr>
      </p:pic>
      <p:pic>
        <p:nvPicPr>
          <p:cNvPr id="40969" name="Picture 9" descr="C:\Users\HP\Desktop\Holiday-Halloween-Pumpkin.jpg"/>
          <p:cNvPicPr>
            <a:picLocks noChangeAspect="1" noChangeArrowheads="1"/>
          </p:cNvPicPr>
          <p:nvPr/>
        </p:nvPicPr>
        <p:blipFill>
          <a:blip r:embed="rId7" cstate="print"/>
          <a:srcRect l="14231" t="396" r="14421"/>
          <a:stretch>
            <a:fillRect/>
          </a:stretch>
        </p:blipFill>
        <p:spPr bwMode="auto">
          <a:xfrm>
            <a:off x="1142976" y="642918"/>
            <a:ext cx="3000396" cy="2792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ds02.infourok.ru/uploads/ex/04ab/00019ed2-f0bae627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ds02.infourok.ru/uploads/ex/04ab/00019ed2-f0bae627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HP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Users\HP\Desktop\089c9aeacb6331a0fabd99ad42f6f8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9149" cy="6858000"/>
          </a:xfrm>
          <a:prstGeom prst="rect">
            <a:avLst/>
          </a:prstGeom>
          <a:noFill/>
        </p:spPr>
      </p:pic>
      <p:pic>
        <p:nvPicPr>
          <p:cNvPr id="41986" name="Picture 2" descr="C:\Users\HP\Desktop\6f028124331cc869ab65895b48a8311a.jpg"/>
          <p:cNvPicPr>
            <a:picLocks noChangeAspect="1" noChangeArrowheads="1"/>
          </p:cNvPicPr>
          <p:nvPr/>
        </p:nvPicPr>
        <p:blipFill>
          <a:blip r:embed="rId3"/>
          <a:srcRect l="31123" t="51073" r="2711" b="5990"/>
          <a:stretch>
            <a:fillRect/>
          </a:stretch>
        </p:blipFill>
        <p:spPr bwMode="auto">
          <a:xfrm>
            <a:off x="2714612" y="2428868"/>
            <a:ext cx="6072230" cy="2857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785794"/>
            <a:ext cx="4857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лишнее?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HP\Desktop\6f028124331cc869ab65895b48a8311a.jpg"/>
          <p:cNvPicPr>
            <a:picLocks noChangeAspect="1" noChangeArrowheads="1"/>
          </p:cNvPicPr>
          <p:nvPr/>
        </p:nvPicPr>
        <p:blipFill>
          <a:blip r:embed="rId3"/>
          <a:srcRect l="10106" t="56440" r="68877" b="5990"/>
          <a:stretch>
            <a:fillRect/>
          </a:stretch>
        </p:blipFill>
        <p:spPr bwMode="auto">
          <a:xfrm>
            <a:off x="571472" y="2857496"/>
            <a:ext cx="1928826" cy="250033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57224" y="5500702"/>
            <a:ext cx="77649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Морковь, капуста, свёкла – это овощи.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000372"/>
            <a:ext cx="2505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мяч –  игрушка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C:\Users\HP\Desktop\089c9aeacb6331a0fabd99ad42f6f8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3010" name="Picture 2" descr="C:\Users\HP\Desktop\bf6269c6191d6db8d05a9d9535cb61d6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786058"/>
            <a:ext cx="2702327" cy="2867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C:\Users\HP\Desktop\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143248"/>
            <a:ext cx="2209802" cy="2209802"/>
          </a:xfrm>
          <a:prstGeom prst="rect">
            <a:avLst/>
          </a:prstGeom>
          <a:noFill/>
        </p:spPr>
      </p:pic>
      <p:pic>
        <p:nvPicPr>
          <p:cNvPr id="43014" name="Picture 6" descr="C:\Users\HP\Desktop\6f028124331cc869ab65895b48a8311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214686"/>
            <a:ext cx="1714512" cy="2080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5" name="Picture 7" descr="C:\Users\HP\Desktop\6f028124331cc869ab65895b48a8311a - копия.jpg"/>
          <p:cNvPicPr>
            <a:picLocks noChangeAspect="1" noChangeArrowheads="1"/>
          </p:cNvPicPr>
          <p:nvPr/>
        </p:nvPicPr>
        <p:blipFill>
          <a:blip r:embed="rId6"/>
          <a:srcRect l="8646" t="13045" b="10869"/>
          <a:stretch>
            <a:fillRect/>
          </a:stretch>
        </p:blipFill>
        <p:spPr bwMode="auto">
          <a:xfrm rot="5400000">
            <a:off x="566710" y="3505200"/>
            <a:ext cx="1509722" cy="15001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57422" y="857232"/>
            <a:ext cx="35162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лишнее?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2214554"/>
            <a:ext cx="2237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яблоко –  фрукт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728" y="5500702"/>
            <a:ext cx="68700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Огурец, тыква, баклажан – это овощи.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18 -0.06782 L 0.1724 -0.4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2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HP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HP\Desktop\Kakoy_samyy_luchshiy_multik_pro_Kolobka_1.jpg"/>
          <p:cNvPicPr>
            <a:picLocks noChangeAspect="1" noChangeArrowheads="1"/>
          </p:cNvPicPr>
          <p:nvPr/>
        </p:nvPicPr>
        <p:blipFill>
          <a:blip r:embed="rId2"/>
          <a:srcRect l="10547" r="10937" b="3124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Users\HP\Desktop\089c9aeacb6331a0fabd99ad42f6f8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1" y="0"/>
            <a:ext cx="9501222" cy="6858000"/>
          </a:xfrm>
          <a:prstGeom prst="rect">
            <a:avLst/>
          </a:prstGeom>
          <a:noFill/>
        </p:spPr>
      </p:pic>
      <p:pic>
        <p:nvPicPr>
          <p:cNvPr id="39938" name="Picture 2" descr="C:\Users\HP\Desktop\img9.jpg"/>
          <p:cNvPicPr>
            <a:picLocks noChangeAspect="1" noChangeArrowheads="1"/>
          </p:cNvPicPr>
          <p:nvPr/>
        </p:nvPicPr>
        <p:blipFill>
          <a:blip r:embed="rId3"/>
          <a:srcRect l="8594" t="21875" r="9375" b="6250"/>
          <a:stretch>
            <a:fillRect/>
          </a:stretch>
        </p:blipFill>
        <p:spPr bwMode="auto">
          <a:xfrm>
            <a:off x="642910" y="1500174"/>
            <a:ext cx="7500990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642918"/>
            <a:ext cx="6348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овощи по форме?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500298" y="3571876"/>
            <a:ext cx="1285884" cy="107157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285984" y="5857892"/>
            <a:ext cx="2571768" cy="7143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179091" y="2750339"/>
            <a:ext cx="1500198" cy="142876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6607983" y="2821777"/>
            <a:ext cx="1214446" cy="285752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2357422" y="4643446"/>
            <a:ext cx="5072098" cy="71438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C:\Users\HP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4034" name="Picture 2" descr="C:\Users\HP\Desktop\b8ae46fe4b1542812d1ce2f85d4cd81d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857760"/>
            <a:ext cx="1643074" cy="1783311"/>
          </a:xfrm>
          <a:prstGeom prst="rect">
            <a:avLst/>
          </a:prstGeom>
          <a:noFill/>
        </p:spPr>
      </p:pic>
      <p:pic>
        <p:nvPicPr>
          <p:cNvPr id="44035" name="Picture 3" descr="C:\Users\HP\Desktop\b8ae46fe4b1542812d1ce2f85d4cd81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429264"/>
            <a:ext cx="1590672" cy="1283042"/>
          </a:xfrm>
          <a:prstGeom prst="rect">
            <a:avLst/>
          </a:prstGeom>
          <a:noFill/>
        </p:spPr>
      </p:pic>
      <p:pic>
        <p:nvPicPr>
          <p:cNvPr id="8" name="Picture 2" descr="C:\Users\HP\Desktop\089c9aeacb6331a0fabd99ad42f6f8e0.jpg"/>
          <p:cNvPicPr>
            <a:picLocks noChangeAspect="1" noChangeArrowheads="1"/>
          </p:cNvPicPr>
          <p:nvPr/>
        </p:nvPicPr>
        <p:blipFill>
          <a:blip r:embed="rId5"/>
          <a:srcRect l="65625" t="11458" r="8593" b="55208"/>
          <a:stretch>
            <a:fillRect/>
          </a:stretch>
        </p:blipFill>
        <p:spPr bwMode="auto">
          <a:xfrm>
            <a:off x="214282" y="142852"/>
            <a:ext cx="1500198" cy="1454738"/>
          </a:xfrm>
          <a:prstGeom prst="rect">
            <a:avLst/>
          </a:prstGeom>
          <a:noFill/>
        </p:spPr>
      </p:pic>
      <p:pic>
        <p:nvPicPr>
          <p:cNvPr id="9" name="Picture 2" descr="C:\Users\HP\Desktop\089c9aeacb6331a0fabd99ad42f6f8e0.jpg"/>
          <p:cNvPicPr>
            <a:picLocks noChangeAspect="1" noChangeArrowheads="1"/>
          </p:cNvPicPr>
          <p:nvPr/>
        </p:nvPicPr>
        <p:blipFill>
          <a:blip r:embed="rId5"/>
          <a:srcRect l="33594" t="47917" r="35937" b="10416"/>
          <a:stretch>
            <a:fillRect/>
          </a:stretch>
        </p:blipFill>
        <p:spPr bwMode="auto">
          <a:xfrm>
            <a:off x="214282" y="1785926"/>
            <a:ext cx="1571636" cy="1611934"/>
          </a:xfrm>
          <a:prstGeom prst="rect">
            <a:avLst/>
          </a:prstGeom>
          <a:noFill/>
        </p:spPr>
      </p:pic>
      <p:pic>
        <p:nvPicPr>
          <p:cNvPr id="10" name="Picture 2" descr="C:\Users\HP\Desktop\089c9aeacb6331a0fabd99ad42f6f8e0.jpg"/>
          <p:cNvPicPr>
            <a:picLocks noChangeAspect="1" noChangeArrowheads="1"/>
          </p:cNvPicPr>
          <p:nvPr/>
        </p:nvPicPr>
        <p:blipFill>
          <a:blip r:embed="rId5"/>
          <a:srcRect l="37500" t="9375" r="36719" b="57292"/>
          <a:stretch>
            <a:fillRect/>
          </a:stretch>
        </p:blipFill>
        <p:spPr bwMode="auto">
          <a:xfrm>
            <a:off x="2357422" y="1357298"/>
            <a:ext cx="1694420" cy="1643074"/>
          </a:xfrm>
          <a:prstGeom prst="rect">
            <a:avLst/>
          </a:prstGeom>
          <a:noFill/>
        </p:spPr>
      </p:pic>
      <p:pic>
        <p:nvPicPr>
          <p:cNvPr id="11" name="Picture 9" descr="C:\Users\HP\Desktop\Holiday-Halloween-Pumpkin.jpg"/>
          <p:cNvPicPr>
            <a:picLocks noChangeAspect="1" noChangeArrowheads="1"/>
          </p:cNvPicPr>
          <p:nvPr/>
        </p:nvPicPr>
        <p:blipFill>
          <a:blip r:embed="rId6" cstate="print"/>
          <a:srcRect l="14231" t="396" r="14421"/>
          <a:stretch>
            <a:fillRect/>
          </a:stretch>
        </p:blipFill>
        <p:spPr bwMode="auto">
          <a:xfrm>
            <a:off x="214282" y="3500438"/>
            <a:ext cx="1785950" cy="1662162"/>
          </a:xfrm>
          <a:prstGeom prst="rect">
            <a:avLst/>
          </a:prstGeom>
          <a:noFill/>
        </p:spPr>
      </p:pic>
      <p:pic>
        <p:nvPicPr>
          <p:cNvPr id="12" name="Picture 4" descr="C:\Users\HP\Desktop\600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143248"/>
            <a:ext cx="1638298" cy="163829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857356" y="285728"/>
            <a:ext cx="7286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Овощи различаются по цвету.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Users\HP\Desktop\089c9aeacb6331a0fabd99ad42f6f8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149" y="0"/>
            <a:ext cx="918914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785794"/>
            <a:ext cx="5209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Расскажи об  овоще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9" name="Picture 5" descr="C:\Users\HP\Desktop\3608 - копия.jpg"/>
          <p:cNvPicPr>
            <a:picLocks noChangeAspect="1" noChangeArrowheads="1"/>
          </p:cNvPicPr>
          <p:nvPr/>
        </p:nvPicPr>
        <p:blipFill>
          <a:blip r:embed="rId3"/>
          <a:srcRect l="2870" t="16818" r="77041" b="45000"/>
          <a:stretch>
            <a:fillRect/>
          </a:stretch>
        </p:blipFill>
        <p:spPr bwMode="auto">
          <a:xfrm>
            <a:off x="357157" y="2143116"/>
            <a:ext cx="1821669" cy="2428892"/>
          </a:xfrm>
          <a:prstGeom prst="rect">
            <a:avLst/>
          </a:prstGeom>
          <a:noFill/>
        </p:spPr>
      </p:pic>
      <p:pic>
        <p:nvPicPr>
          <p:cNvPr id="41990" name="Picture 6" descr="C:\Users\HP\Desktop\3608 - копия.jpg"/>
          <p:cNvPicPr>
            <a:picLocks noChangeAspect="1" noChangeArrowheads="1"/>
          </p:cNvPicPr>
          <p:nvPr/>
        </p:nvPicPr>
        <p:blipFill>
          <a:blip r:embed="rId3"/>
          <a:srcRect l="26637" t="17061" r="52318" b="43394"/>
          <a:stretch>
            <a:fillRect/>
          </a:stretch>
        </p:blipFill>
        <p:spPr bwMode="auto">
          <a:xfrm>
            <a:off x="2428860" y="2143116"/>
            <a:ext cx="1842608" cy="2428892"/>
          </a:xfrm>
          <a:prstGeom prst="rect">
            <a:avLst/>
          </a:prstGeom>
          <a:noFill/>
        </p:spPr>
      </p:pic>
      <p:pic>
        <p:nvPicPr>
          <p:cNvPr id="41991" name="Picture 7" descr="C:\Users\HP\Desktop\3608 - копия.jpg"/>
          <p:cNvPicPr>
            <a:picLocks noChangeAspect="1" noChangeArrowheads="1"/>
          </p:cNvPicPr>
          <p:nvPr/>
        </p:nvPicPr>
        <p:blipFill>
          <a:blip r:embed="rId3"/>
          <a:srcRect l="50829" t="58485" r="27168" b="1969"/>
          <a:stretch>
            <a:fillRect/>
          </a:stretch>
        </p:blipFill>
        <p:spPr bwMode="auto">
          <a:xfrm>
            <a:off x="4571999" y="2143116"/>
            <a:ext cx="1926363" cy="2428892"/>
          </a:xfrm>
          <a:prstGeom prst="rect">
            <a:avLst/>
          </a:prstGeom>
          <a:noFill/>
        </p:spPr>
      </p:pic>
      <p:pic>
        <p:nvPicPr>
          <p:cNvPr id="41992" name="Picture 8" descr="C:\Users\HP\Desktop\3608 - копия.jpg"/>
          <p:cNvPicPr>
            <a:picLocks noChangeAspect="1" noChangeArrowheads="1"/>
          </p:cNvPicPr>
          <p:nvPr/>
        </p:nvPicPr>
        <p:blipFill>
          <a:blip r:embed="rId3"/>
          <a:srcRect l="75575" t="58637" r="3379"/>
          <a:stretch>
            <a:fillRect/>
          </a:stretch>
        </p:blipFill>
        <p:spPr bwMode="auto">
          <a:xfrm>
            <a:off x="6715140" y="2143115"/>
            <a:ext cx="1785950" cy="2462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reprodukciikartin.ru/wp-content/gallery/detskaya-tema/8063_28h21_dereve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1219200" y="4953000"/>
            <a:ext cx="731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 b="1" dirty="0"/>
          </a:p>
        </p:txBody>
      </p:sp>
      <p:pic>
        <p:nvPicPr>
          <p:cNvPr id="7" name="Picture 2" descr="C:\Users\МОУ Чупинская СОШ\Desktop\внеклассное по русскому\47933860_kolob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2114" y="4000504"/>
            <a:ext cx="1937856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HP\Desktop\0_72aad_5aeb2508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7054" y="2857496"/>
            <a:ext cx="2116946" cy="3595662"/>
          </a:xfrm>
          <a:prstGeom prst="rect">
            <a:avLst/>
          </a:prstGeom>
          <a:noFill/>
        </p:spPr>
      </p:pic>
      <p:pic>
        <p:nvPicPr>
          <p:cNvPr id="8" name="Picture 2" descr="C:\Users\Волченко\Desktop\фото\школа\школа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5" b="20334"/>
          <a:stretch/>
        </p:blipFill>
        <p:spPr bwMode="auto">
          <a:xfrm>
            <a:off x="0" y="1256753"/>
            <a:ext cx="9286908" cy="560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57422" y="214290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ПОРА В ШКОЛУ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415162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P\Desktop\i.jpg"/>
          <p:cNvPicPr>
            <a:picLocks noChangeAspect="1" noChangeArrowheads="1"/>
          </p:cNvPicPr>
          <p:nvPr/>
        </p:nvPicPr>
        <p:blipFill>
          <a:blip r:embed="rId2"/>
          <a:srcRect l="3750" t="6086" r="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HP\Desktop\i.jpg"/>
          <p:cNvPicPr>
            <a:picLocks noChangeAspect="1" noChangeArrowheads="1"/>
          </p:cNvPicPr>
          <p:nvPr/>
        </p:nvPicPr>
        <p:blipFill>
          <a:blip r:embed="rId3"/>
          <a:srcRect l="9000" t="4032" r="3999" b="3225"/>
          <a:stretch>
            <a:fillRect/>
          </a:stretch>
        </p:blipFill>
        <p:spPr bwMode="auto">
          <a:xfrm>
            <a:off x="5000628" y="3214686"/>
            <a:ext cx="207170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 descr="C:\Documents and Settings\Owner\Рабочий стол\№1My_new_fons_next 100\81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Text Box 69"/>
          <p:cNvSpPr txBox="1">
            <a:spLocks noChangeArrowheads="1"/>
          </p:cNvSpPr>
          <p:nvPr/>
        </p:nvSpPr>
        <p:spPr bwMode="auto">
          <a:xfrm>
            <a:off x="1619250" y="260350"/>
            <a:ext cx="676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МОУ Чупинская СОШ\Desktop\внеклассное по русскому\47933860_kolob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087562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11800" y="285728"/>
            <a:ext cx="733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 вы делали на празднике? </a:t>
            </a:r>
            <a:endParaRPr lang="ru-RU" sz="4000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85786" y="2214554"/>
            <a:ext cx="8572560" cy="4429156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Внима́тельно</a:t>
            </a:r>
            <a:r>
              <a:rPr lang="ru-RU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слу́шали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</a:t>
            </a:r>
            <a:r>
              <a:rPr lang="ru-RU" b="1" dirty="0" err="1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̅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b="1" dirty="0" err="1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̅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b="1" dirty="0" err="1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̅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b="1" dirty="0" err="1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̅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ри́ли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Чита́ли.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Игра́ли.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skvorrf.hostfabrica.ru/wp-content/uploads/2015/07/image_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214818"/>
            <a:ext cx="5286412" cy="214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308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 descr="C:\Documents and Settings\Owner\Рабочий стол\№1My_new_fons_next 100\81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Text Box 69"/>
          <p:cNvSpPr txBox="1">
            <a:spLocks noChangeArrowheads="1"/>
          </p:cNvSpPr>
          <p:nvPr/>
        </p:nvSpPr>
        <p:spPr bwMode="auto">
          <a:xfrm>
            <a:off x="1619250" y="260350"/>
            <a:ext cx="676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МОУ Чупинская СОШ\Desktop\внеклассное по русскому\47933860_kolob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087562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785813" y="2214563"/>
            <a:ext cx="8572500" cy="4429125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Показать я вам хочу, как красиво говорю.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Научу вас не спешить и красиво говорить,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Думать, правильно дышать,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песни петь, стихи читать.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308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P\Desktop\i.jpg"/>
          <p:cNvPicPr>
            <a:picLocks noChangeAspect="1" noChangeArrowheads="1"/>
          </p:cNvPicPr>
          <p:nvPr/>
        </p:nvPicPr>
        <p:blipFill>
          <a:blip r:embed="rId2"/>
          <a:srcRect l="3750" t="6086" r="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HP\Desktop\i.jpg"/>
          <p:cNvPicPr>
            <a:picLocks noChangeAspect="1" noChangeArrowheads="1"/>
          </p:cNvPicPr>
          <p:nvPr/>
        </p:nvPicPr>
        <p:blipFill>
          <a:blip r:embed="rId3"/>
          <a:srcRect l="9000" t="4032" r="3999" b="3225"/>
          <a:stretch>
            <a:fillRect/>
          </a:stretch>
        </p:blipFill>
        <p:spPr bwMode="auto">
          <a:xfrm>
            <a:off x="5000628" y="3214686"/>
            <a:ext cx="207170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thumb_l_83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786323"/>
            <a:ext cx="4643470" cy="85725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река  Плавное Дыхание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HP\Desktop\1465807477_19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736"/>
            <a:ext cx="2476484" cy="2228838"/>
          </a:xfrm>
          <a:prstGeom prst="rect">
            <a:avLst/>
          </a:prstGeom>
          <a:noFill/>
        </p:spPr>
      </p:pic>
      <p:pic>
        <p:nvPicPr>
          <p:cNvPr id="7" name="Picture 4" descr="C:\Users\HP\Desktop\1465807477_194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929066"/>
            <a:ext cx="1857388" cy="16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HP\Desktop\Kakoy_samyy_luchshiy_multik_pro_Kolobka_1.jpg"/>
          <p:cNvPicPr>
            <a:picLocks noChangeAspect="1" noChangeArrowheads="1"/>
          </p:cNvPicPr>
          <p:nvPr/>
        </p:nvPicPr>
        <p:blipFill>
          <a:blip r:embed="rId2"/>
          <a:srcRect l="10547" r="10937" b="3124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P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Са-са-са, мы идем в леса.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P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Ша-ша-ша, шагаем не спеша.</a:t>
            </a:r>
            <a:b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914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 - ра - ра, вышли мы с утра.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167</Words>
  <PresentationFormat>Экран (4:3)</PresentationFormat>
  <Paragraphs>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Са-са-са, мы идем в леса. </vt:lpstr>
      <vt:lpstr> Ша-ша-ша, шагаем не спеша. </vt:lpstr>
      <vt:lpstr>Ра - ра - ра, вышли мы с утра. </vt:lpstr>
      <vt:lpstr>Ры – ры – ры, кусают комары. </vt:lpstr>
      <vt:lpstr>Ал – ал – ал, кто в пути устал? </vt:lpstr>
      <vt:lpstr>Шли, шли, шли, к Колобку пришли.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54</cp:revision>
  <dcterms:created xsi:type="dcterms:W3CDTF">2017-11-07T19:45:36Z</dcterms:created>
  <dcterms:modified xsi:type="dcterms:W3CDTF">2017-12-21T18:30:17Z</dcterms:modified>
</cp:coreProperties>
</file>